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Montserrat" panose="00000500000000000000" pitchFamily="2" charset="0"/>
      <p:regular r:id="rId16"/>
      <p:bold r:id="rId17"/>
      <p:italic r:id="rId18"/>
      <p:boldItalic r:id="rId19"/>
    </p:embeddedFont>
    <p:embeddedFont>
      <p:font typeface="Montserrat Bold" panose="00000800000000000000" pitchFamily="2" charset="0"/>
      <p:regular r:id="rId20"/>
      <p:bold r:id="rId21"/>
    </p:embeddedFont>
    <p:embeddedFont>
      <p:font typeface="Montserrat Italics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4.jpeg"/><Relationship Id="rId4" Type="http://schemas.openxmlformats.org/officeDocument/2006/relationships/image" Target="../media/image16.sv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9.jpeg"/><Relationship Id="rId5" Type="http://schemas.openxmlformats.org/officeDocument/2006/relationships/image" Target="../media/image17.png"/><Relationship Id="rId10" Type="http://schemas.openxmlformats.org/officeDocument/2006/relationships/image" Target="../media/image28.jpeg"/><Relationship Id="rId4" Type="http://schemas.openxmlformats.org/officeDocument/2006/relationships/image" Target="../media/image16.sv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62015">
            <a:off x="10157954" y="2652590"/>
            <a:ext cx="13034898" cy="6446038"/>
          </a:xfrm>
          <a:custGeom>
            <a:avLst/>
            <a:gdLst/>
            <a:ahLst/>
            <a:cxnLst/>
            <a:rect l="l" t="t" r="r" b="b"/>
            <a:pathLst>
              <a:path w="13034898" h="6446038">
                <a:moveTo>
                  <a:pt x="0" y="0"/>
                </a:moveTo>
                <a:lnTo>
                  <a:pt x="13034898" y="0"/>
                </a:lnTo>
                <a:lnTo>
                  <a:pt x="13034898" y="6446038"/>
                </a:lnTo>
                <a:lnTo>
                  <a:pt x="0" y="6446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34" b="-129447"/>
            </a:stretch>
          </a:blipFill>
        </p:spPr>
      </p:sp>
      <p:sp>
        <p:nvSpPr>
          <p:cNvPr id="3" name="Freeform 3"/>
          <p:cNvSpPr/>
          <p:nvPr/>
        </p:nvSpPr>
        <p:spPr>
          <a:xfrm rot="-6492416">
            <a:off x="-4102332" y="4826625"/>
            <a:ext cx="13034898" cy="6446038"/>
          </a:xfrm>
          <a:custGeom>
            <a:avLst/>
            <a:gdLst/>
            <a:ahLst/>
            <a:cxnLst/>
            <a:rect l="l" t="t" r="r" b="b"/>
            <a:pathLst>
              <a:path w="13034898" h="6446038">
                <a:moveTo>
                  <a:pt x="0" y="0"/>
                </a:moveTo>
                <a:lnTo>
                  <a:pt x="13034898" y="0"/>
                </a:lnTo>
                <a:lnTo>
                  <a:pt x="13034898" y="6446039"/>
                </a:lnTo>
                <a:lnTo>
                  <a:pt x="0" y="6446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34" b="-12944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11200" y="-2353991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621428">
            <a:off x="-5698100" y="-3688390"/>
            <a:ext cx="10550923" cy="11871643"/>
          </a:xfrm>
          <a:custGeom>
            <a:avLst/>
            <a:gdLst/>
            <a:ahLst/>
            <a:cxnLst/>
            <a:rect l="l" t="t" r="r" b="b"/>
            <a:pathLst>
              <a:path w="10550923" h="11871643">
                <a:moveTo>
                  <a:pt x="0" y="0"/>
                </a:moveTo>
                <a:lnTo>
                  <a:pt x="10550923" y="0"/>
                </a:lnTo>
                <a:lnTo>
                  <a:pt x="10550923" y="11871643"/>
                </a:lnTo>
                <a:lnTo>
                  <a:pt x="0" y="11871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50664" y="-2792995"/>
            <a:ext cx="14097816" cy="8229600"/>
          </a:xfrm>
          <a:custGeom>
            <a:avLst/>
            <a:gdLst/>
            <a:ahLst/>
            <a:cxnLst/>
            <a:rect l="l" t="t" r="r" b="b"/>
            <a:pathLst>
              <a:path w="14097816" h="8229600">
                <a:moveTo>
                  <a:pt x="0" y="0"/>
                </a:moveTo>
                <a:lnTo>
                  <a:pt x="14097815" y="0"/>
                </a:lnTo>
                <a:lnTo>
                  <a:pt x="14097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26440" y="1633096"/>
            <a:ext cx="6235119" cy="3323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64"/>
              </a:lnSpc>
            </a:pPr>
            <a:r>
              <a:rPr lang="en-US" sz="19474" b="1" spc="75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01315" y="5328187"/>
            <a:ext cx="12085369" cy="1543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</a:pPr>
            <a:r>
              <a:rPr lang="en-US" sz="4497" b="1" spc="17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APPLICATIONS IN WEB DESIGN </a:t>
            </a:r>
          </a:p>
          <a:p>
            <a:pPr algn="ctr">
              <a:lnSpc>
                <a:spcPts val="6296"/>
              </a:lnSpc>
            </a:pPr>
            <a:r>
              <a:rPr lang="en-US" sz="4497" b="1" spc="17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AND SOCIAL MEDIA COURSES</a:t>
            </a:r>
          </a:p>
        </p:txBody>
      </p:sp>
      <p:sp>
        <p:nvSpPr>
          <p:cNvPr id="9" name="AutoShape 9"/>
          <p:cNvSpPr/>
          <p:nvPr/>
        </p:nvSpPr>
        <p:spPr>
          <a:xfrm>
            <a:off x="5380784" y="7309870"/>
            <a:ext cx="7526432" cy="0"/>
          </a:xfrm>
          <a:prstGeom prst="line">
            <a:avLst/>
          </a:prstGeom>
          <a:ln w="19050" cap="flat">
            <a:solidFill>
              <a:srgbClr val="9570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5380784" y="4965809"/>
            <a:ext cx="7526432" cy="0"/>
          </a:xfrm>
          <a:prstGeom prst="line">
            <a:avLst/>
          </a:prstGeom>
          <a:ln w="19050" cap="flat">
            <a:solidFill>
              <a:srgbClr val="9570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3101315" y="7709920"/>
            <a:ext cx="1208536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7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SARA SHIELDS (ASSISTANT PROFESSOR OF INSTRUCTION)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727735" y="549641"/>
            <a:ext cx="16832530" cy="9181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42036">
            <a:off x="-5114399" y="-10183373"/>
            <a:ext cx="13697370" cy="13052037"/>
          </a:xfrm>
          <a:custGeom>
            <a:avLst/>
            <a:gdLst/>
            <a:ahLst/>
            <a:cxnLst/>
            <a:rect l="l" t="t" r="r" b="b"/>
            <a:pathLst>
              <a:path w="13697370" h="13052037">
                <a:moveTo>
                  <a:pt x="0" y="0"/>
                </a:moveTo>
                <a:lnTo>
                  <a:pt x="13697370" y="0"/>
                </a:lnTo>
                <a:lnTo>
                  <a:pt x="13697370" y="13052037"/>
                </a:lnTo>
                <a:lnTo>
                  <a:pt x="0" y="13052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78610" y="-1588578"/>
            <a:ext cx="6726874" cy="5902832"/>
          </a:xfrm>
          <a:custGeom>
            <a:avLst/>
            <a:gdLst/>
            <a:ahLst/>
            <a:cxnLst/>
            <a:rect l="l" t="t" r="r" b="b"/>
            <a:pathLst>
              <a:path w="6726874" h="5902832">
                <a:moveTo>
                  <a:pt x="0" y="0"/>
                </a:moveTo>
                <a:lnTo>
                  <a:pt x="6726874" y="0"/>
                </a:lnTo>
                <a:lnTo>
                  <a:pt x="6726874" y="5902832"/>
                </a:lnTo>
                <a:lnTo>
                  <a:pt x="0" y="5902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621631" y="6572532"/>
            <a:ext cx="8088313" cy="7367105"/>
          </a:xfrm>
          <a:custGeom>
            <a:avLst/>
            <a:gdLst/>
            <a:ahLst/>
            <a:cxnLst/>
            <a:rect l="l" t="t" r="r" b="b"/>
            <a:pathLst>
              <a:path w="8088313" h="7367105">
                <a:moveTo>
                  <a:pt x="0" y="0"/>
                </a:moveTo>
                <a:lnTo>
                  <a:pt x="8088313" y="0"/>
                </a:lnTo>
                <a:lnTo>
                  <a:pt x="8088313" y="7367105"/>
                </a:lnTo>
                <a:lnTo>
                  <a:pt x="0" y="7367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97902" y="4112041"/>
            <a:ext cx="10292197" cy="3808113"/>
          </a:xfrm>
          <a:custGeom>
            <a:avLst/>
            <a:gdLst/>
            <a:ahLst/>
            <a:cxnLst/>
            <a:rect l="l" t="t" r="r" b="b"/>
            <a:pathLst>
              <a:path w="10292197" h="3808113">
                <a:moveTo>
                  <a:pt x="0" y="0"/>
                </a:moveTo>
                <a:lnTo>
                  <a:pt x="10292196" y="0"/>
                </a:lnTo>
                <a:lnTo>
                  <a:pt x="10292196" y="3808113"/>
                </a:lnTo>
                <a:lnTo>
                  <a:pt x="0" y="38081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7917277" y="3362870"/>
            <a:ext cx="2453446" cy="0"/>
          </a:xfrm>
          <a:prstGeom prst="line">
            <a:avLst/>
          </a:prstGeom>
          <a:ln w="19050" cap="flat">
            <a:solidFill>
              <a:srgbClr val="EA926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2972025" y="2164210"/>
            <a:ext cx="12343950" cy="677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4"/>
              </a:lnSpc>
            </a:pPr>
            <a:r>
              <a:rPr lang="en-US" sz="4355" b="1" spc="169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SOCIAL MEDIA ANALYTICS PLATFORMS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30990" y="1825259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9" y="0"/>
                </a:lnTo>
                <a:lnTo>
                  <a:pt x="635695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555619" y="3359810"/>
            <a:ext cx="7291098" cy="130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8"/>
              </a:lnSpc>
              <a:spcBef>
                <a:spcPct val="0"/>
              </a:spcBef>
            </a:pPr>
            <a:r>
              <a:rPr lang="en-US" sz="341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"So proud to be a Bobcat! Congrats to all the graduates!"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246672" y="6085691"/>
            <a:ext cx="7908993" cy="717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2"/>
              </a:lnSpc>
              <a:spcBef>
                <a:spcPct val="0"/>
              </a:spcBef>
            </a:pPr>
            <a:r>
              <a:rPr lang="en-US" sz="1890" i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Then students discuss whether or not the brand would use the AI generated content, explaining the caption and image suitability.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30990" y="1825259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9" y="0"/>
                </a:lnTo>
                <a:lnTo>
                  <a:pt x="635695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555619" y="3359810"/>
            <a:ext cx="7291098" cy="130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8"/>
              </a:lnSpc>
            </a:pPr>
            <a:r>
              <a:rPr lang="en-US" sz="341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"Perfect day for a perfect job! </a:t>
            </a:r>
          </a:p>
          <a:p>
            <a:pPr algn="ctr">
              <a:lnSpc>
                <a:spcPts val="5408"/>
              </a:lnSpc>
              <a:spcBef>
                <a:spcPct val="0"/>
              </a:spcBef>
            </a:pPr>
            <a:r>
              <a:rPr lang="en-US" sz="341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☀️ #HEB #LoveMyJob"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246672" y="6085691"/>
            <a:ext cx="7908993" cy="717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2"/>
              </a:lnSpc>
              <a:spcBef>
                <a:spcPct val="0"/>
              </a:spcBef>
            </a:pPr>
            <a:r>
              <a:rPr lang="en-US" sz="1890" i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Then students discuss whether or not the brand would use the AI generated content, explaining the caption and image suitability.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42036">
            <a:off x="-5114399" y="-10183373"/>
            <a:ext cx="13697370" cy="13052037"/>
          </a:xfrm>
          <a:custGeom>
            <a:avLst/>
            <a:gdLst/>
            <a:ahLst/>
            <a:cxnLst/>
            <a:rect l="l" t="t" r="r" b="b"/>
            <a:pathLst>
              <a:path w="13697370" h="13052037">
                <a:moveTo>
                  <a:pt x="0" y="0"/>
                </a:moveTo>
                <a:lnTo>
                  <a:pt x="13697370" y="0"/>
                </a:lnTo>
                <a:lnTo>
                  <a:pt x="13697370" y="13052037"/>
                </a:lnTo>
                <a:lnTo>
                  <a:pt x="0" y="13052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78610" y="-1588578"/>
            <a:ext cx="6726874" cy="5902832"/>
          </a:xfrm>
          <a:custGeom>
            <a:avLst/>
            <a:gdLst/>
            <a:ahLst/>
            <a:cxnLst/>
            <a:rect l="l" t="t" r="r" b="b"/>
            <a:pathLst>
              <a:path w="6726874" h="5902832">
                <a:moveTo>
                  <a:pt x="0" y="0"/>
                </a:moveTo>
                <a:lnTo>
                  <a:pt x="6726874" y="0"/>
                </a:lnTo>
                <a:lnTo>
                  <a:pt x="6726874" y="5902832"/>
                </a:lnTo>
                <a:lnTo>
                  <a:pt x="0" y="5902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621631" y="6572532"/>
            <a:ext cx="8088313" cy="7367105"/>
          </a:xfrm>
          <a:custGeom>
            <a:avLst/>
            <a:gdLst/>
            <a:ahLst/>
            <a:cxnLst/>
            <a:rect l="l" t="t" r="r" b="b"/>
            <a:pathLst>
              <a:path w="8088313" h="7367105">
                <a:moveTo>
                  <a:pt x="0" y="0"/>
                </a:moveTo>
                <a:lnTo>
                  <a:pt x="8088313" y="0"/>
                </a:lnTo>
                <a:lnTo>
                  <a:pt x="8088313" y="7367105"/>
                </a:lnTo>
                <a:lnTo>
                  <a:pt x="0" y="7367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70383" y="4102854"/>
            <a:ext cx="12747235" cy="202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72"/>
              </a:lnSpc>
            </a:pPr>
            <a:r>
              <a:rPr lang="en-US" sz="13017" b="1" spc="507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5660">
            <a:off x="-1622350" y="8415563"/>
            <a:ext cx="11979038" cy="7127528"/>
          </a:xfrm>
          <a:custGeom>
            <a:avLst/>
            <a:gdLst/>
            <a:ahLst/>
            <a:cxnLst/>
            <a:rect l="l" t="t" r="r" b="b"/>
            <a:pathLst>
              <a:path w="11979038" h="7127528">
                <a:moveTo>
                  <a:pt x="0" y="0"/>
                </a:moveTo>
                <a:lnTo>
                  <a:pt x="11979039" y="0"/>
                </a:lnTo>
                <a:lnTo>
                  <a:pt x="11979039" y="7127527"/>
                </a:lnTo>
                <a:lnTo>
                  <a:pt x="0" y="71275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36296" y="3714365"/>
            <a:ext cx="4615409" cy="4203134"/>
            <a:chOff x="0" y="0"/>
            <a:chExt cx="1215581" cy="11069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15581" cy="1106998"/>
            </a:xfrm>
            <a:custGeom>
              <a:avLst/>
              <a:gdLst/>
              <a:ahLst/>
              <a:cxnLst/>
              <a:rect l="l" t="t" r="r" b="b"/>
              <a:pathLst>
                <a:path w="1215581" h="1106998">
                  <a:moveTo>
                    <a:pt x="0" y="0"/>
                  </a:moveTo>
                  <a:lnTo>
                    <a:pt x="1215581" y="0"/>
                  </a:lnTo>
                  <a:lnTo>
                    <a:pt x="1215581" y="1106998"/>
                  </a:lnTo>
                  <a:lnTo>
                    <a:pt x="0" y="11069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A9267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215581" cy="1164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978639" flipH="1">
            <a:off x="1608020" y="8527061"/>
            <a:ext cx="11979038" cy="7127528"/>
          </a:xfrm>
          <a:custGeom>
            <a:avLst/>
            <a:gdLst/>
            <a:ahLst/>
            <a:cxnLst/>
            <a:rect l="l" t="t" r="r" b="b"/>
            <a:pathLst>
              <a:path w="11979038" h="7127528">
                <a:moveTo>
                  <a:pt x="11979038" y="0"/>
                </a:moveTo>
                <a:lnTo>
                  <a:pt x="0" y="0"/>
                </a:lnTo>
                <a:lnTo>
                  <a:pt x="0" y="7127527"/>
                </a:lnTo>
                <a:lnTo>
                  <a:pt x="11979038" y="7127527"/>
                </a:lnTo>
                <a:lnTo>
                  <a:pt x="119790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78639" flipH="1">
            <a:off x="7990915" y="8527061"/>
            <a:ext cx="11979038" cy="7127528"/>
          </a:xfrm>
          <a:custGeom>
            <a:avLst/>
            <a:gdLst/>
            <a:ahLst/>
            <a:cxnLst/>
            <a:rect l="l" t="t" r="r" b="b"/>
            <a:pathLst>
              <a:path w="11979038" h="7127528">
                <a:moveTo>
                  <a:pt x="11979038" y="0"/>
                </a:moveTo>
                <a:lnTo>
                  <a:pt x="0" y="0"/>
                </a:lnTo>
                <a:lnTo>
                  <a:pt x="0" y="7127527"/>
                </a:lnTo>
                <a:lnTo>
                  <a:pt x="11979038" y="7127527"/>
                </a:lnTo>
                <a:lnTo>
                  <a:pt x="119790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45369" y="1417148"/>
            <a:ext cx="12397261" cy="130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17"/>
              </a:lnSpc>
            </a:pPr>
            <a:r>
              <a:rPr lang="en-US" sz="7655" b="1" spc="298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COURSES</a:t>
            </a:r>
          </a:p>
        </p:txBody>
      </p:sp>
      <p:sp>
        <p:nvSpPr>
          <p:cNvPr id="9" name="Freeform 9"/>
          <p:cNvSpPr/>
          <p:nvPr/>
        </p:nvSpPr>
        <p:spPr>
          <a:xfrm rot="-2620375">
            <a:off x="-3762979" y="-1231160"/>
            <a:ext cx="9100772" cy="4500528"/>
          </a:xfrm>
          <a:custGeom>
            <a:avLst/>
            <a:gdLst/>
            <a:ahLst/>
            <a:cxnLst/>
            <a:rect l="l" t="t" r="r" b="b"/>
            <a:pathLst>
              <a:path w="9100772" h="4500528">
                <a:moveTo>
                  <a:pt x="0" y="0"/>
                </a:moveTo>
                <a:lnTo>
                  <a:pt x="9100772" y="0"/>
                </a:lnTo>
                <a:lnTo>
                  <a:pt x="9100772" y="4500528"/>
                </a:lnTo>
                <a:lnTo>
                  <a:pt x="0" y="4500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34" b="-129447"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7611712" flipH="1" flipV="1">
            <a:off x="13654322" y="-945318"/>
            <a:ext cx="9100772" cy="4500528"/>
          </a:xfrm>
          <a:custGeom>
            <a:avLst/>
            <a:gdLst/>
            <a:ahLst/>
            <a:cxnLst/>
            <a:rect l="l" t="t" r="r" b="b"/>
            <a:pathLst>
              <a:path w="9100772" h="4500528">
                <a:moveTo>
                  <a:pt x="9100772" y="4500528"/>
                </a:moveTo>
                <a:lnTo>
                  <a:pt x="0" y="4500528"/>
                </a:lnTo>
                <a:lnTo>
                  <a:pt x="0" y="0"/>
                </a:lnTo>
                <a:lnTo>
                  <a:pt x="9100772" y="0"/>
                </a:lnTo>
                <a:lnTo>
                  <a:pt x="9100772" y="450052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34" b="-129447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2700000">
            <a:off x="-3981711" y="-3578935"/>
            <a:ext cx="10020822" cy="8229600"/>
          </a:xfrm>
          <a:custGeom>
            <a:avLst/>
            <a:gdLst/>
            <a:ahLst/>
            <a:cxnLst/>
            <a:rect l="l" t="t" r="r" b="b"/>
            <a:pathLst>
              <a:path w="10020822" h="8229600">
                <a:moveTo>
                  <a:pt x="0" y="0"/>
                </a:moveTo>
                <a:lnTo>
                  <a:pt x="10020822" y="0"/>
                </a:lnTo>
                <a:lnTo>
                  <a:pt x="10020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140613" y="6072317"/>
            <a:ext cx="4925747" cy="5425330"/>
          </a:xfrm>
          <a:custGeom>
            <a:avLst/>
            <a:gdLst/>
            <a:ahLst/>
            <a:cxnLst/>
            <a:rect l="l" t="t" r="r" b="b"/>
            <a:pathLst>
              <a:path w="4925747" h="5425330">
                <a:moveTo>
                  <a:pt x="0" y="0"/>
                </a:moveTo>
                <a:lnTo>
                  <a:pt x="4925748" y="0"/>
                </a:lnTo>
                <a:lnTo>
                  <a:pt x="4925748" y="5425330"/>
                </a:lnTo>
                <a:lnTo>
                  <a:pt x="0" y="54253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AutoShape 13"/>
          <p:cNvSpPr/>
          <p:nvPr/>
        </p:nvSpPr>
        <p:spPr>
          <a:xfrm>
            <a:off x="8569989" y="5318832"/>
            <a:ext cx="1148022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1890839" y="3714365"/>
            <a:ext cx="4615409" cy="4203134"/>
            <a:chOff x="0" y="0"/>
            <a:chExt cx="1215581" cy="11069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15581" cy="1106998"/>
            </a:xfrm>
            <a:custGeom>
              <a:avLst/>
              <a:gdLst/>
              <a:ahLst/>
              <a:cxnLst/>
              <a:rect l="l" t="t" r="r" b="b"/>
              <a:pathLst>
                <a:path w="1215581" h="1106998">
                  <a:moveTo>
                    <a:pt x="0" y="0"/>
                  </a:moveTo>
                  <a:lnTo>
                    <a:pt x="1215581" y="0"/>
                  </a:lnTo>
                  <a:lnTo>
                    <a:pt x="1215581" y="1106998"/>
                  </a:lnTo>
                  <a:lnTo>
                    <a:pt x="0" y="11069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A9267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215581" cy="1164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6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3624533" y="5318832"/>
            <a:ext cx="1148022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2417217" y="5749257"/>
            <a:ext cx="3778179" cy="1415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1"/>
              </a:lnSpc>
            </a:pPr>
            <a:r>
              <a:rPr lang="en-US" sz="1330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Students leverage AI-generated visuals to create high-quality product photos for a mock business website. This allows them to explore real-world applications of AI in digital branding and website design.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445792" y="4372856"/>
            <a:ext cx="3505503" cy="68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8"/>
              </a:lnSpc>
            </a:pPr>
            <a:r>
              <a:rPr lang="en-US" sz="1840" b="1" spc="93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WEB DESIGN AND PUBLISHING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781752" y="3714365"/>
            <a:ext cx="4615409" cy="4203134"/>
            <a:chOff x="0" y="0"/>
            <a:chExt cx="1215581" cy="11069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15581" cy="1106998"/>
            </a:xfrm>
            <a:custGeom>
              <a:avLst/>
              <a:gdLst/>
              <a:ahLst/>
              <a:cxnLst/>
              <a:rect l="l" t="t" r="r" b="b"/>
              <a:pathLst>
                <a:path w="1215581" h="1106998">
                  <a:moveTo>
                    <a:pt x="0" y="0"/>
                  </a:moveTo>
                  <a:lnTo>
                    <a:pt x="1215581" y="0"/>
                  </a:lnTo>
                  <a:lnTo>
                    <a:pt x="1215581" y="1106998"/>
                  </a:lnTo>
                  <a:lnTo>
                    <a:pt x="0" y="11069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A9267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215581" cy="1164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6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>
            <a:off x="13551272" y="5318832"/>
            <a:ext cx="107636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4"/>
          <p:cNvSpPr txBox="1"/>
          <p:nvPr/>
        </p:nvSpPr>
        <p:spPr>
          <a:xfrm>
            <a:off x="12282276" y="5749257"/>
            <a:ext cx="3806757" cy="1701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1"/>
              </a:lnSpc>
            </a:pPr>
            <a:r>
              <a:rPr lang="en-US" sz="1330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Students integrate AI-generated imagery and captions to design professional social media content for a real-world brand partner. This activity emphasizes strategic thinking, visual communication, and the evolving role of AI in social marketing.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282276" y="4372856"/>
            <a:ext cx="3614360" cy="68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8"/>
              </a:lnSpc>
            </a:pPr>
            <a:r>
              <a:rPr lang="en-US" sz="1840" b="1" spc="93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SOCIAL MEDIA </a:t>
            </a:r>
          </a:p>
          <a:p>
            <a:pPr algn="ctr">
              <a:lnSpc>
                <a:spcPts val="2778"/>
              </a:lnSpc>
            </a:pPr>
            <a:r>
              <a:rPr lang="en-US" sz="1840" b="1" spc="93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ANALYTICS PLATFORMS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208782" y="4372856"/>
            <a:ext cx="3870437" cy="68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8"/>
              </a:lnSpc>
            </a:pPr>
            <a:r>
              <a:rPr lang="en-US" sz="1840" b="1" spc="93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SOCIAL MEDIA</a:t>
            </a:r>
          </a:p>
          <a:p>
            <a:pPr algn="ctr">
              <a:lnSpc>
                <a:spcPts val="2778"/>
              </a:lnSpc>
            </a:pPr>
            <a:r>
              <a:rPr lang="en-US" sz="1840" b="1" spc="93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VIDEO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320089" y="5739732"/>
            <a:ext cx="3806754" cy="1701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1"/>
              </a:lnSpc>
            </a:pPr>
            <a:r>
              <a:rPr lang="en-US" sz="1330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Students use AI-powered video generators to produce a commercial for an mock business concept they develop. This hands-on experience combines creativity, storytelling, and emerging tech to simulate modern content creation workflows.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42036">
            <a:off x="-5114399" y="-10183373"/>
            <a:ext cx="13697370" cy="13052037"/>
          </a:xfrm>
          <a:custGeom>
            <a:avLst/>
            <a:gdLst/>
            <a:ahLst/>
            <a:cxnLst/>
            <a:rect l="l" t="t" r="r" b="b"/>
            <a:pathLst>
              <a:path w="13697370" h="13052037">
                <a:moveTo>
                  <a:pt x="0" y="0"/>
                </a:moveTo>
                <a:lnTo>
                  <a:pt x="13697370" y="0"/>
                </a:lnTo>
                <a:lnTo>
                  <a:pt x="13697370" y="13052037"/>
                </a:lnTo>
                <a:lnTo>
                  <a:pt x="0" y="13052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78610" y="-1588578"/>
            <a:ext cx="6726874" cy="5902832"/>
          </a:xfrm>
          <a:custGeom>
            <a:avLst/>
            <a:gdLst/>
            <a:ahLst/>
            <a:cxnLst/>
            <a:rect l="l" t="t" r="r" b="b"/>
            <a:pathLst>
              <a:path w="6726874" h="5902832">
                <a:moveTo>
                  <a:pt x="0" y="0"/>
                </a:moveTo>
                <a:lnTo>
                  <a:pt x="6726874" y="0"/>
                </a:lnTo>
                <a:lnTo>
                  <a:pt x="6726874" y="5902832"/>
                </a:lnTo>
                <a:lnTo>
                  <a:pt x="0" y="5902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621631" y="6572532"/>
            <a:ext cx="8088313" cy="7367105"/>
          </a:xfrm>
          <a:custGeom>
            <a:avLst/>
            <a:gdLst/>
            <a:ahLst/>
            <a:cxnLst/>
            <a:rect l="l" t="t" r="r" b="b"/>
            <a:pathLst>
              <a:path w="8088313" h="7367105">
                <a:moveTo>
                  <a:pt x="0" y="0"/>
                </a:moveTo>
                <a:lnTo>
                  <a:pt x="8088313" y="0"/>
                </a:lnTo>
                <a:lnTo>
                  <a:pt x="8088313" y="7367105"/>
                </a:lnTo>
                <a:lnTo>
                  <a:pt x="0" y="7367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7917277" y="3362870"/>
            <a:ext cx="2453446" cy="0"/>
          </a:xfrm>
          <a:prstGeom prst="line">
            <a:avLst/>
          </a:prstGeom>
          <a:ln w="19050" cap="flat">
            <a:solidFill>
              <a:srgbClr val="EA926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8377361" y="3817636"/>
            <a:ext cx="8264686" cy="5509791"/>
          </a:xfrm>
          <a:custGeom>
            <a:avLst/>
            <a:gdLst/>
            <a:ahLst/>
            <a:cxnLst/>
            <a:rect l="l" t="t" r="r" b="b"/>
            <a:pathLst>
              <a:path w="8264686" h="5509791">
                <a:moveTo>
                  <a:pt x="0" y="0"/>
                </a:moveTo>
                <a:lnTo>
                  <a:pt x="8264686" y="0"/>
                </a:lnTo>
                <a:lnTo>
                  <a:pt x="8264686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72025" y="4564150"/>
            <a:ext cx="6491797" cy="3505570"/>
          </a:xfrm>
          <a:custGeom>
            <a:avLst/>
            <a:gdLst/>
            <a:ahLst/>
            <a:cxnLst/>
            <a:rect l="l" t="t" r="r" b="b"/>
            <a:pathLst>
              <a:path w="6491797" h="3505570">
                <a:moveTo>
                  <a:pt x="0" y="0"/>
                </a:moveTo>
                <a:lnTo>
                  <a:pt x="6491797" y="0"/>
                </a:lnTo>
                <a:lnTo>
                  <a:pt x="6491797" y="3505571"/>
                </a:lnTo>
                <a:lnTo>
                  <a:pt x="0" y="35055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72025" y="2164210"/>
            <a:ext cx="12343950" cy="677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4"/>
              </a:lnSpc>
            </a:pPr>
            <a:r>
              <a:rPr lang="en-US" sz="4355" b="1" spc="169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WEB DESIGN AND PUBLISHING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42036">
            <a:off x="-5114399" y="-10183373"/>
            <a:ext cx="13697370" cy="13052037"/>
          </a:xfrm>
          <a:custGeom>
            <a:avLst/>
            <a:gdLst/>
            <a:ahLst/>
            <a:cxnLst/>
            <a:rect l="l" t="t" r="r" b="b"/>
            <a:pathLst>
              <a:path w="13697370" h="13052037">
                <a:moveTo>
                  <a:pt x="0" y="0"/>
                </a:moveTo>
                <a:lnTo>
                  <a:pt x="13697370" y="0"/>
                </a:lnTo>
                <a:lnTo>
                  <a:pt x="13697370" y="13052037"/>
                </a:lnTo>
                <a:lnTo>
                  <a:pt x="0" y="13052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78610" y="-1588578"/>
            <a:ext cx="6726874" cy="5902832"/>
          </a:xfrm>
          <a:custGeom>
            <a:avLst/>
            <a:gdLst/>
            <a:ahLst/>
            <a:cxnLst/>
            <a:rect l="l" t="t" r="r" b="b"/>
            <a:pathLst>
              <a:path w="6726874" h="5902832">
                <a:moveTo>
                  <a:pt x="0" y="0"/>
                </a:moveTo>
                <a:lnTo>
                  <a:pt x="6726874" y="0"/>
                </a:lnTo>
                <a:lnTo>
                  <a:pt x="6726874" y="5902832"/>
                </a:lnTo>
                <a:lnTo>
                  <a:pt x="0" y="5902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621631" y="6572532"/>
            <a:ext cx="8088313" cy="7367105"/>
          </a:xfrm>
          <a:custGeom>
            <a:avLst/>
            <a:gdLst/>
            <a:ahLst/>
            <a:cxnLst/>
            <a:rect l="l" t="t" r="r" b="b"/>
            <a:pathLst>
              <a:path w="8088313" h="7367105">
                <a:moveTo>
                  <a:pt x="0" y="0"/>
                </a:moveTo>
                <a:lnTo>
                  <a:pt x="8088313" y="0"/>
                </a:lnTo>
                <a:lnTo>
                  <a:pt x="8088313" y="7367105"/>
                </a:lnTo>
                <a:lnTo>
                  <a:pt x="0" y="7367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656" r="-2165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04849" y="4945201"/>
            <a:ext cx="3615389" cy="3615389"/>
          </a:xfrm>
          <a:custGeom>
            <a:avLst/>
            <a:gdLst/>
            <a:ahLst/>
            <a:cxnLst/>
            <a:rect l="l" t="t" r="r" b="b"/>
            <a:pathLst>
              <a:path w="3615389" h="3615389">
                <a:moveTo>
                  <a:pt x="0" y="0"/>
                </a:moveTo>
                <a:lnTo>
                  <a:pt x="3615389" y="0"/>
                </a:lnTo>
                <a:lnTo>
                  <a:pt x="3615389" y="3615389"/>
                </a:lnTo>
                <a:lnTo>
                  <a:pt x="0" y="3615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36305" y="4945201"/>
            <a:ext cx="3615389" cy="3615389"/>
          </a:xfrm>
          <a:custGeom>
            <a:avLst/>
            <a:gdLst/>
            <a:ahLst/>
            <a:cxnLst/>
            <a:rect l="l" t="t" r="r" b="b"/>
            <a:pathLst>
              <a:path w="3615389" h="3615389">
                <a:moveTo>
                  <a:pt x="0" y="0"/>
                </a:moveTo>
                <a:lnTo>
                  <a:pt x="3615390" y="0"/>
                </a:lnTo>
                <a:lnTo>
                  <a:pt x="3615390" y="3615389"/>
                </a:lnTo>
                <a:lnTo>
                  <a:pt x="0" y="36153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266020" y="4945201"/>
            <a:ext cx="3615389" cy="3615389"/>
          </a:xfrm>
          <a:custGeom>
            <a:avLst/>
            <a:gdLst/>
            <a:ahLst/>
            <a:cxnLst/>
            <a:rect l="l" t="t" r="r" b="b"/>
            <a:pathLst>
              <a:path w="3615389" h="3615389">
                <a:moveTo>
                  <a:pt x="0" y="0"/>
                </a:moveTo>
                <a:lnTo>
                  <a:pt x="3615389" y="0"/>
                </a:lnTo>
                <a:lnTo>
                  <a:pt x="3615389" y="3615389"/>
                </a:lnTo>
                <a:lnTo>
                  <a:pt x="0" y="36153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42036">
            <a:off x="-5114399" y="-10183373"/>
            <a:ext cx="13697370" cy="13052037"/>
          </a:xfrm>
          <a:custGeom>
            <a:avLst/>
            <a:gdLst/>
            <a:ahLst/>
            <a:cxnLst/>
            <a:rect l="l" t="t" r="r" b="b"/>
            <a:pathLst>
              <a:path w="13697370" h="13052037">
                <a:moveTo>
                  <a:pt x="0" y="0"/>
                </a:moveTo>
                <a:lnTo>
                  <a:pt x="13697370" y="0"/>
                </a:lnTo>
                <a:lnTo>
                  <a:pt x="13697370" y="13052037"/>
                </a:lnTo>
                <a:lnTo>
                  <a:pt x="0" y="13052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78610" y="-1588578"/>
            <a:ext cx="6726874" cy="5902832"/>
          </a:xfrm>
          <a:custGeom>
            <a:avLst/>
            <a:gdLst/>
            <a:ahLst/>
            <a:cxnLst/>
            <a:rect l="l" t="t" r="r" b="b"/>
            <a:pathLst>
              <a:path w="6726874" h="5902832">
                <a:moveTo>
                  <a:pt x="0" y="0"/>
                </a:moveTo>
                <a:lnTo>
                  <a:pt x="6726874" y="0"/>
                </a:lnTo>
                <a:lnTo>
                  <a:pt x="6726874" y="5902832"/>
                </a:lnTo>
                <a:lnTo>
                  <a:pt x="0" y="5902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621631" y="6572532"/>
            <a:ext cx="8088313" cy="7367105"/>
          </a:xfrm>
          <a:custGeom>
            <a:avLst/>
            <a:gdLst/>
            <a:ahLst/>
            <a:cxnLst/>
            <a:rect l="l" t="t" r="r" b="b"/>
            <a:pathLst>
              <a:path w="8088313" h="7367105">
                <a:moveTo>
                  <a:pt x="0" y="0"/>
                </a:moveTo>
                <a:lnTo>
                  <a:pt x="8088313" y="0"/>
                </a:lnTo>
                <a:lnTo>
                  <a:pt x="8088313" y="7367105"/>
                </a:lnTo>
                <a:lnTo>
                  <a:pt x="0" y="7367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217" r="-1521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98044" y="700872"/>
            <a:ext cx="3291912" cy="3291912"/>
          </a:xfrm>
          <a:custGeom>
            <a:avLst/>
            <a:gdLst/>
            <a:ahLst/>
            <a:cxnLst/>
            <a:rect l="l" t="t" r="r" b="b"/>
            <a:pathLst>
              <a:path w="3291912" h="3291912">
                <a:moveTo>
                  <a:pt x="0" y="0"/>
                </a:moveTo>
                <a:lnTo>
                  <a:pt x="3291912" y="0"/>
                </a:lnTo>
                <a:lnTo>
                  <a:pt x="3291912" y="3291912"/>
                </a:lnTo>
                <a:lnTo>
                  <a:pt x="0" y="32919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86864" y="700872"/>
            <a:ext cx="3291912" cy="3291912"/>
          </a:xfrm>
          <a:custGeom>
            <a:avLst/>
            <a:gdLst/>
            <a:ahLst/>
            <a:cxnLst/>
            <a:rect l="l" t="t" r="r" b="b"/>
            <a:pathLst>
              <a:path w="3291912" h="3291912">
                <a:moveTo>
                  <a:pt x="0" y="0"/>
                </a:moveTo>
                <a:lnTo>
                  <a:pt x="3291912" y="0"/>
                </a:lnTo>
                <a:lnTo>
                  <a:pt x="3291912" y="3291912"/>
                </a:lnTo>
                <a:lnTo>
                  <a:pt x="0" y="32919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86864" y="5606495"/>
            <a:ext cx="3291912" cy="3291912"/>
          </a:xfrm>
          <a:custGeom>
            <a:avLst/>
            <a:gdLst/>
            <a:ahLst/>
            <a:cxnLst/>
            <a:rect l="l" t="t" r="r" b="b"/>
            <a:pathLst>
              <a:path w="3291912" h="3291912">
                <a:moveTo>
                  <a:pt x="0" y="0"/>
                </a:moveTo>
                <a:lnTo>
                  <a:pt x="3291912" y="0"/>
                </a:lnTo>
                <a:lnTo>
                  <a:pt x="3291912" y="3291912"/>
                </a:lnTo>
                <a:lnTo>
                  <a:pt x="0" y="32919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48256" y="5606495"/>
            <a:ext cx="3291912" cy="3291912"/>
          </a:xfrm>
          <a:custGeom>
            <a:avLst/>
            <a:gdLst/>
            <a:ahLst/>
            <a:cxnLst/>
            <a:rect l="l" t="t" r="r" b="b"/>
            <a:pathLst>
              <a:path w="3291912" h="3291912">
                <a:moveTo>
                  <a:pt x="0" y="0"/>
                </a:moveTo>
                <a:lnTo>
                  <a:pt x="3291911" y="0"/>
                </a:lnTo>
                <a:lnTo>
                  <a:pt x="3291911" y="3291912"/>
                </a:lnTo>
                <a:lnTo>
                  <a:pt x="0" y="3291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10857" y="700872"/>
            <a:ext cx="3291912" cy="3291912"/>
          </a:xfrm>
          <a:custGeom>
            <a:avLst/>
            <a:gdLst/>
            <a:ahLst/>
            <a:cxnLst/>
            <a:rect l="l" t="t" r="r" b="b"/>
            <a:pathLst>
              <a:path w="3291912" h="3291912">
                <a:moveTo>
                  <a:pt x="0" y="0"/>
                </a:moveTo>
                <a:lnTo>
                  <a:pt x="3291912" y="0"/>
                </a:lnTo>
                <a:lnTo>
                  <a:pt x="3291912" y="3291912"/>
                </a:lnTo>
                <a:lnTo>
                  <a:pt x="0" y="329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98044" y="5606495"/>
            <a:ext cx="3291912" cy="3291912"/>
          </a:xfrm>
          <a:custGeom>
            <a:avLst/>
            <a:gdLst/>
            <a:ahLst/>
            <a:cxnLst/>
            <a:rect l="l" t="t" r="r" b="b"/>
            <a:pathLst>
              <a:path w="3291912" h="3291912">
                <a:moveTo>
                  <a:pt x="0" y="0"/>
                </a:moveTo>
                <a:lnTo>
                  <a:pt x="3291912" y="0"/>
                </a:lnTo>
                <a:lnTo>
                  <a:pt x="3291912" y="3291912"/>
                </a:lnTo>
                <a:lnTo>
                  <a:pt x="0" y="32919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000" y="0"/>
            <a:ext cx="20574000" cy="10287000"/>
          </a:xfrm>
          <a:custGeom>
            <a:avLst/>
            <a:gdLst/>
            <a:ahLst/>
            <a:cxnLst/>
            <a:rect l="l" t="t" r="r" b="b"/>
            <a:pathLst>
              <a:path w="20574000" h="10287000">
                <a:moveTo>
                  <a:pt x="0" y="0"/>
                </a:moveTo>
                <a:lnTo>
                  <a:pt x="20574000" y="0"/>
                </a:lnTo>
                <a:lnTo>
                  <a:pt x="2057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42036">
            <a:off x="-5114399" y="-10183373"/>
            <a:ext cx="13697370" cy="13052037"/>
          </a:xfrm>
          <a:custGeom>
            <a:avLst/>
            <a:gdLst/>
            <a:ahLst/>
            <a:cxnLst/>
            <a:rect l="l" t="t" r="r" b="b"/>
            <a:pathLst>
              <a:path w="13697370" h="13052037">
                <a:moveTo>
                  <a:pt x="0" y="0"/>
                </a:moveTo>
                <a:lnTo>
                  <a:pt x="13697370" y="0"/>
                </a:lnTo>
                <a:lnTo>
                  <a:pt x="13697370" y="13052037"/>
                </a:lnTo>
                <a:lnTo>
                  <a:pt x="0" y="13052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78610" y="-1588578"/>
            <a:ext cx="6726874" cy="5902832"/>
          </a:xfrm>
          <a:custGeom>
            <a:avLst/>
            <a:gdLst/>
            <a:ahLst/>
            <a:cxnLst/>
            <a:rect l="l" t="t" r="r" b="b"/>
            <a:pathLst>
              <a:path w="6726874" h="5902832">
                <a:moveTo>
                  <a:pt x="0" y="0"/>
                </a:moveTo>
                <a:lnTo>
                  <a:pt x="6726874" y="0"/>
                </a:lnTo>
                <a:lnTo>
                  <a:pt x="6726874" y="5902832"/>
                </a:lnTo>
                <a:lnTo>
                  <a:pt x="0" y="5902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621631" y="6572532"/>
            <a:ext cx="8088313" cy="7367105"/>
          </a:xfrm>
          <a:custGeom>
            <a:avLst/>
            <a:gdLst/>
            <a:ahLst/>
            <a:cxnLst/>
            <a:rect l="l" t="t" r="r" b="b"/>
            <a:pathLst>
              <a:path w="8088313" h="7367105">
                <a:moveTo>
                  <a:pt x="0" y="0"/>
                </a:moveTo>
                <a:lnTo>
                  <a:pt x="8088313" y="0"/>
                </a:lnTo>
                <a:lnTo>
                  <a:pt x="8088313" y="7367105"/>
                </a:lnTo>
                <a:lnTo>
                  <a:pt x="0" y="7367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58087" y="4610045"/>
            <a:ext cx="3740357" cy="3646848"/>
          </a:xfrm>
          <a:custGeom>
            <a:avLst/>
            <a:gdLst/>
            <a:ahLst/>
            <a:cxnLst/>
            <a:rect l="l" t="t" r="r" b="b"/>
            <a:pathLst>
              <a:path w="3740357" h="3646848">
                <a:moveTo>
                  <a:pt x="0" y="0"/>
                </a:moveTo>
                <a:lnTo>
                  <a:pt x="3740357" y="0"/>
                </a:lnTo>
                <a:lnTo>
                  <a:pt x="3740357" y="3646848"/>
                </a:lnTo>
                <a:lnTo>
                  <a:pt x="0" y="3646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88234" y="3140805"/>
            <a:ext cx="7448813" cy="4962772"/>
          </a:xfrm>
          <a:custGeom>
            <a:avLst/>
            <a:gdLst/>
            <a:ahLst/>
            <a:cxnLst/>
            <a:rect l="l" t="t" r="r" b="b"/>
            <a:pathLst>
              <a:path w="7448813" h="4962772">
                <a:moveTo>
                  <a:pt x="0" y="0"/>
                </a:moveTo>
                <a:lnTo>
                  <a:pt x="7448813" y="0"/>
                </a:lnTo>
                <a:lnTo>
                  <a:pt x="7448813" y="4962772"/>
                </a:lnTo>
                <a:lnTo>
                  <a:pt x="0" y="49627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68234" y="7015569"/>
            <a:ext cx="5475766" cy="999327"/>
          </a:xfrm>
          <a:custGeom>
            <a:avLst/>
            <a:gdLst/>
            <a:ahLst/>
            <a:cxnLst/>
            <a:rect l="l" t="t" r="r" b="b"/>
            <a:pathLst>
              <a:path w="5475766" h="999327">
                <a:moveTo>
                  <a:pt x="0" y="0"/>
                </a:moveTo>
                <a:lnTo>
                  <a:pt x="5475766" y="0"/>
                </a:lnTo>
                <a:lnTo>
                  <a:pt x="5475766" y="999327"/>
                </a:lnTo>
                <a:lnTo>
                  <a:pt x="0" y="9993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7917277" y="3362870"/>
            <a:ext cx="2453446" cy="0"/>
          </a:xfrm>
          <a:prstGeom prst="line">
            <a:avLst/>
          </a:prstGeom>
          <a:ln w="19050" cap="flat">
            <a:solidFill>
              <a:srgbClr val="EA926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2972025" y="2164210"/>
            <a:ext cx="12343950" cy="677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4"/>
              </a:lnSpc>
            </a:pPr>
            <a:r>
              <a:rPr lang="en-US" sz="4355" b="1" spc="169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SOCIAL MEDIA VIDEO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346" b="1616"/>
          <a:stretch>
            <a:fillRect/>
          </a:stretch>
        </p:blipFill>
        <p:spPr>
          <a:xfrm>
            <a:off x="727735" y="549641"/>
            <a:ext cx="16832530" cy="918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727735" y="549641"/>
            <a:ext cx="16832530" cy="9181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DDA25778987B49904748989B71BBF1" ma:contentTypeVersion="12" ma:contentTypeDescription="Create a new document." ma:contentTypeScope="" ma:versionID="6b7168fe2e33c77cd706ba4fd9d41304">
  <xsd:schema xmlns:xsd="http://www.w3.org/2001/XMLSchema" xmlns:xs="http://www.w3.org/2001/XMLSchema" xmlns:p="http://schemas.microsoft.com/office/2006/metadata/properties" xmlns:ns2="a5dec8c7-2293-4b9d-923a-eeb92ea94417" xmlns:ns3="39847b0b-0d4f-4f69-879a-579af13e8294" targetNamespace="http://schemas.microsoft.com/office/2006/metadata/properties" ma:root="true" ma:fieldsID="0239a2393a2454cdbdf4dbc49dbd40ef" ns2:_="" ns3:_="">
    <xsd:import namespace="a5dec8c7-2293-4b9d-923a-eeb92ea94417"/>
    <xsd:import namespace="39847b0b-0d4f-4f69-879a-579af13e82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ProposalNumber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ec8c7-2293-4b9d-923a-eeb92ea944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ProposalNumber" ma:index="12" nillable="true" ma:displayName="Proposal Number" ma:format="Dropdown" ma:internalName="ProposalNumber">
      <xsd:simpleType>
        <xsd:restriction base="dms:Text">
          <xsd:maxLength value="255"/>
        </xsd:restriction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83a692e8-e48a-48e7-a779-d106e04dcf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47b0b-0d4f-4f69-879a-579af13e829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d2bc27be-8ab7-4c6b-8707-4da18f6caf40}" ma:internalName="TaxCatchAll" ma:showField="CatchAllData" ma:web="39847b0b-0d4f-4f69-879a-579af13e82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5dec8c7-2293-4b9d-923a-eeb92ea94417">
      <Terms xmlns="http://schemas.microsoft.com/office/infopath/2007/PartnerControls"/>
    </lcf76f155ced4ddcb4097134ff3c332f>
    <ProposalNumber xmlns="a5dec8c7-2293-4b9d-923a-eeb92ea94417" xsi:nil="true"/>
    <TaxCatchAll xmlns="39847b0b-0d4f-4f69-879a-579af13e8294" xsi:nil="true"/>
  </documentManagement>
</p:properties>
</file>

<file path=customXml/itemProps1.xml><?xml version="1.0" encoding="utf-8"?>
<ds:datastoreItem xmlns:ds="http://schemas.openxmlformats.org/officeDocument/2006/customXml" ds:itemID="{125E540C-BEE8-4C43-8378-36D2C519FD6C}"/>
</file>

<file path=customXml/itemProps2.xml><?xml version="1.0" encoding="utf-8"?>
<ds:datastoreItem xmlns:ds="http://schemas.openxmlformats.org/officeDocument/2006/customXml" ds:itemID="{BDC3BB56-3AEE-49E5-8792-0E2A9715AABC}"/>
</file>

<file path=customXml/itemProps3.xml><?xml version="1.0" encoding="utf-8"?>
<ds:datastoreItem xmlns:ds="http://schemas.openxmlformats.org/officeDocument/2006/customXml" ds:itemID="{3FCC3EB4-19EA-4B35-8E77-898F2FC6ADD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</dc:title>
  <cp:revision>2</cp:revision>
  <dcterms:created xsi:type="dcterms:W3CDTF">2006-08-16T00:00:00Z</dcterms:created>
  <dcterms:modified xsi:type="dcterms:W3CDTF">2025-03-26T12:26:19Z</dcterms:modified>
  <dc:identifier>DAGidrG_bYo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0x010100F1DDA25778987B49904748989B71BBF1</vt:lpwstr>
  </property>
</Properties>
</file>